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74" r:id="rId11"/>
    <p:sldId id="273" r:id="rId12"/>
    <p:sldId id="268" r:id="rId13"/>
    <p:sldId id="272" r:id="rId14"/>
    <p:sldId id="270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04" d="100"/>
          <a:sy n="104" d="100"/>
        </p:scale>
        <p:origin x="2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F4D5-BD72-2592-18AA-96947C5B7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909C3-1EED-3E68-7F20-77AC218E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C88E034-B74A-5A29-50FD-89D1BCB78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Kmeans clustering 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 based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Initialize centroids: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da-DK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Assign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 Calculate distances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according to mean 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∈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Repeat until convergence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2C88E034-B74A-5A29-50FD-89D1BCB78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3AAAF00C-0932-0611-618C-EDE8BB090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9226" y="1123067"/>
            <a:ext cx="10371163" cy="518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9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B93BB-1E70-1668-9824-6E48647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CEAE440-E457-EA84-8C66-2FE8BD5DD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5365" y="1418252"/>
            <a:ext cx="9557114" cy="4778557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0ED8B405-3338-8BA4-EEAB-11E9859A7977}"/>
              </a:ext>
            </a:extLst>
          </p:cNvPr>
          <p:cNvSpPr/>
          <p:nvPr/>
        </p:nvSpPr>
        <p:spPr>
          <a:xfrm>
            <a:off x="2857754" y="1522737"/>
            <a:ext cx="5309118" cy="5374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A4701558-3CF2-05A0-8DFB-16441E196BF1}"/>
                  </a:ext>
                </a:extLst>
              </p:cNvPr>
              <p:cNvSpPr txBox="1"/>
              <p:nvPr/>
            </p:nvSpPr>
            <p:spPr>
              <a:xfrm>
                <a:off x="660919" y="1690688"/>
                <a:ext cx="727943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DBSCAN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clustering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Density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based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method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Assign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MinPts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for cluster &amp; </a:t>
                </a:r>
                <a14:m>
                  <m:oMath xmlns:m="http://schemas.openxmlformats.org/officeDocument/2006/math"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max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dist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 for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neighbors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A4701558-3CF2-05A0-8DFB-16441E19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9" y="1690688"/>
                <a:ext cx="7279433" cy="1815882"/>
              </a:xfrm>
              <a:prstGeom prst="rect">
                <a:avLst/>
              </a:prstGeom>
              <a:blipFill>
                <a:blip r:embed="rId4"/>
                <a:stretch>
                  <a:fillRect l="-1506" t="-369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DBSCAN Clustering Algorithm in Machine Learning - KDnuggets">
            <a:extLst>
              <a:ext uri="{FF2B5EF4-FFF2-40B4-BE49-F238E27FC236}">
                <a16:creationId xmlns:a16="http://schemas.microsoft.com/office/drawing/2014/main" id="{B3D0DDF3-B0C2-6896-B4F3-3A64B735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3016251"/>
            <a:ext cx="59721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Labels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Labels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atoms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 NN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04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540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138676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clustering &amp; classification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examples: We want to classify atoms according to energy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”finger-print” of data 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404352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with Coulomb spectrum.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 longer plot descriptors as before.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Luckily, we have PCA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covariance matrix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eigenvectors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Sort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01A1BA-3F4A-05E8-029F-6177EC887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Kmeans clustering 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 based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Initialize centroids: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da-DK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Assign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 Calculate distances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according to mean 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∈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Repeat until convergence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01A1BA-3F4A-05E8-029F-6177EC887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9226" y="1123067"/>
            <a:ext cx="10371163" cy="5185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8A9133-0B38-61BC-5F21-8AEB871B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43" y="3923523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289</Words>
  <Application>Microsoft Office PowerPoint</Application>
  <PresentationFormat>Widescreen</PresentationFormat>
  <Paragraphs>49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Unsupervised machine learning methods</vt:lpstr>
      <vt:lpstr>Unsupervised machine learning methods</vt:lpstr>
      <vt:lpstr>PowerPoint-præsentation</vt:lpstr>
      <vt:lpstr>Another example: Labels already given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18</cp:revision>
  <dcterms:created xsi:type="dcterms:W3CDTF">2024-12-17T19:45:23Z</dcterms:created>
  <dcterms:modified xsi:type="dcterms:W3CDTF">2025-01-05T22:18:53Z</dcterms:modified>
</cp:coreProperties>
</file>